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6" r:id="rId3"/>
  </p:sldMasterIdLst>
  <p:notesMasterIdLst>
    <p:notesMasterId r:id="rId5"/>
  </p:notesMasterIdLst>
  <p:handoutMasterIdLst>
    <p:handoutMasterId r:id="rId22"/>
  </p:handoutMasterIdLst>
  <p:sldIdLst>
    <p:sldId id="5883" r:id="rId4"/>
    <p:sldId id="5904" r:id="rId6"/>
    <p:sldId id="5905" r:id="rId7"/>
    <p:sldId id="5907" r:id="rId8"/>
    <p:sldId id="5910" r:id="rId9"/>
    <p:sldId id="5909" r:id="rId10"/>
    <p:sldId id="5911" r:id="rId11"/>
    <p:sldId id="5917" r:id="rId12"/>
    <p:sldId id="5919" r:id="rId13"/>
    <p:sldId id="5920" r:id="rId14"/>
    <p:sldId id="5921" r:id="rId15"/>
    <p:sldId id="5915" r:id="rId16"/>
    <p:sldId id="5922" r:id="rId17"/>
    <p:sldId id="5923" r:id="rId18"/>
    <p:sldId id="5916" r:id="rId19"/>
    <p:sldId id="5924" r:id="rId20"/>
    <p:sldId id="5925" r:id="rId21"/>
  </p:sldIdLst>
  <p:sldSz cx="24384000" cy="13716000"/>
  <p:notesSz cx="7103745" cy="10234295"/>
  <p:embeddedFontLst>
    <p:embeddedFont>
      <p:font typeface="微软雅黑" panose="020B0503020204020204" pitchFamily="34" charset="-122"/>
      <p:regular r:id="rId27"/>
    </p:embeddedFont>
    <p:embeddedFont>
      <p:font typeface="Calibri" panose="020F0502020204030204"/>
      <p:regular r:id="rId28"/>
      <p:bold r:id="rId29"/>
      <p:italic r:id="rId30"/>
      <p:boldItalic r:id="rId31"/>
    </p:embeddedFont>
    <p:embeddedFont>
      <p:font typeface="Arial Black" panose="020B0A04020102020204" charset="0"/>
      <p:bold r:id="rId32"/>
    </p:embeddedFont>
    <p:embeddedFont>
      <p:font typeface="微软雅黑 Light" panose="020B0502040204020203" pitchFamily="34" charset="-122"/>
      <p:regular r:id="rId33"/>
    </p:embeddedFont>
    <p:embeddedFont>
      <p:font typeface="华文细黑" panose="02010600040101010101" pitchFamily="2" charset="-122"/>
      <p:regular r:id="rId34"/>
    </p:embeddedFont>
  </p:embeddedFontLst>
  <p:custDataLst>
    <p:tags r:id="rId3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19" userDrawn="1">
          <p15:clr>
            <a:srgbClr val="A4A3A4"/>
          </p15:clr>
        </p15:guide>
        <p15:guide id="2" pos="7736" userDrawn="1">
          <p15:clr>
            <a:srgbClr val="A4A3A4"/>
          </p15:clr>
        </p15:guide>
        <p15:guide id="3" orient="horz" pos="72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411849810@qq.com" initials="1" lastIdx="1" clrIdx="0"/>
  <p:cmAuthor id="2" name="1533416684@qq.com" initials="1" lastIdx="1" clrIdx="1"/>
  <p:cmAuthor id="3" name="作者" initials="A" lastIdx="0" clrIdx="0"/>
  <p:cmAuthor id="4" name="天蝎 残冬" initials="天蝎" lastIdx="1" clrIdx="3"/>
  <p:cmAuthor id="5" name="海天 云" initials="海云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098"/>
    <a:srgbClr val="D22E51"/>
    <a:srgbClr val="E9F6FF"/>
    <a:srgbClr val="0048BF"/>
    <a:srgbClr val="2C5FCC"/>
    <a:srgbClr val="424242"/>
    <a:srgbClr val="525558"/>
    <a:srgbClr val="40AFF5"/>
    <a:srgbClr val="95EAFF"/>
    <a:srgbClr val="2E6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3" autoAdjust="0"/>
    <p:restoredTop sz="89189" autoAdjust="0"/>
  </p:normalViewPr>
  <p:slideViewPr>
    <p:cSldViewPr snapToGrid="0" snapToObjects="1" showGuides="1">
      <p:cViewPr varScale="1">
        <p:scale>
          <a:sx n="36" d="100"/>
          <a:sy n="36" d="100"/>
        </p:scale>
        <p:origin x="931" y="38"/>
      </p:cViewPr>
      <p:guideLst>
        <p:guide orient="horz" pos="5219"/>
        <p:guide pos="7736"/>
        <p:guide orient="horz" pos="72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392" y="36"/>
      </p:cViewPr>
      <p:guideLst/>
    </p:cSldViewPr>
  </p:notesViewPr>
  <p:gridSpacing cx="54000" cy="54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gs" Target="tags/tag69.xml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86743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5577" y="1"/>
            <a:ext cx="3186743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8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6743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5577" y="10879875"/>
            <a:ext cx="3186743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8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308821" cy="513508"/>
          </a:xfrm>
          <a:prstGeom prst="rect">
            <a:avLst/>
          </a:prstGeom>
        </p:spPr>
        <p:txBody>
          <a:bodyPr vert="horz" lIns="110935" tIns="55468" rIns="110935" bIns="55468" rtlCol="0"/>
          <a:lstStyle>
            <a:lvl1pPr algn="l">
              <a:defRPr sz="15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017995" y="0"/>
            <a:ext cx="2308821" cy="513508"/>
          </a:xfrm>
          <a:prstGeom prst="rect">
            <a:avLst/>
          </a:prstGeom>
        </p:spPr>
        <p:txBody>
          <a:bodyPr vert="horz" lIns="110935" tIns="55468" rIns="110935" bIns="55468" rtlCol="0"/>
          <a:lstStyle>
            <a:lvl1pPr algn="r">
              <a:defRPr sz="15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64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35" tIns="55468" rIns="110935" bIns="5546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32805" y="4925408"/>
            <a:ext cx="4262438" cy="4029879"/>
          </a:xfrm>
          <a:prstGeom prst="rect">
            <a:avLst/>
          </a:prstGeom>
        </p:spPr>
        <p:txBody>
          <a:bodyPr vert="horz" lIns="110935" tIns="55468" rIns="110935" bIns="55468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2308821" cy="513507"/>
          </a:xfrm>
          <a:prstGeom prst="rect">
            <a:avLst/>
          </a:prstGeom>
        </p:spPr>
        <p:txBody>
          <a:bodyPr vert="horz" lIns="110935" tIns="55468" rIns="110935" bIns="55468" rtlCol="0" anchor="b"/>
          <a:lstStyle>
            <a:lvl1pPr algn="l">
              <a:defRPr sz="15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017995" y="9721108"/>
            <a:ext cx="2308821" cy="513507"/>
          </a:xfrm>
          <a:prstGeom prst="rect">
            <a:avLst/>
          </a:prstGeom>
        </p:spPr>
        <p:txBody>
          <a:bodyPr vert="horz" lIns="110935" tIns="55468" rIns="110935" bIns="55468" rtlCol="0" anchor="b"/>
          <a:lstStyle>
            <a:lvl1pPr algn="r">
              <a:defRPr sz="15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64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981600" y="7696800"/>
            <a:ext cx="15537600" cy="15336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88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981600" y="9230400"/>
            <a:ext cx="15537600" cy="173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16800" y="1216800"/>
            <a:ext cx="21938400" cy="14112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216800" y="3002400"/>
            <a:ext cx="10353600" cy="94968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12823200" y="3002400"/>
            <a:ext cx="10353600" cy="94968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16800" y="1216800"/>
            <a:ext cx="21938400" cy="14112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216800" y="2858400"/>
            <a:ext cx="10684800" cy="7632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000" b="1" spc="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1216800" y="3708000"/>
            <a:ext cx="10684800" cy="87912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12471500" y="2843458"/>
            <a:ext cx="10684800" cy="7632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4000" b="1" spc="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12471500" y="3708000"/>
            <a:ext cx="10684800" cy="87912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16800" y="1216800"/>
            <a:ext cx="21938400" cy="14112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216801" y="3110400"/>
            <a:ext cx="10466154" cy="9216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2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2700800" y="3110400"/>
            <a:ext cx="10454400" cy="9216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2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20469600" y="1828800"/>
            <a:ext cx="2088000" cy="100584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56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828800" y="1828800"/>
            <a:ext cx="18338400" cy="10058400"/>
          </a:xfrm>
        </p:spPr>
        <p:txBody>
          <a:bodyPr vert="eaVert" lIns="46800" tIns="46800" rIns="46800" bIns="46800"/>
          <a:lstStyle>
            <a:lvl1pPr marL="457200" indent="-457200">
              <a:spcAft>
                <a:spcPts val="2000"/>
              </a:spcAft>
              <a:defRPr spc="600"/>
            </a:lvl1pPr>
            <a:lvl2pPr marL="1371600" indent="-457200">
              <a:defRPr spc="600"/>
            </a:lvl2pPr>
            <a:lvl3pPr marL="2286000" indent="-457200">
              <a:defRPr spc="600"/>
            </a:lvl3pPr>
            <a:lvl4pPr marL="3200400" indent="-457200">
              <a:defRPr spc="600"/>
            </a:lvl4pPr>
            <a:lvl5pPr marL="4114800" indent="-457200">
              <a:defRPr spc="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16800" y="1548000"/>
            <a:ext cx="21945600" cy="10965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397600" y="4968000"/>
            <a:ext cx="19598400" cy="20376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12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2397600" y="7120800"/>
            <a:ext cx="19598400" cy="9432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4800" spc="4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9850" y="885826"/>
            <a:ext cx="21704300" cy="8858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758950" y="12700000"/>
            <a:ext cx="5400676" cy="631826"/>
          </a:xfrm>
        </p:spPr>
        <p:txBody>
          <a:bodyPr/>
          <a:lstStyle/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232776" y="12700000"/>
            <a:ext cx="7918450" cy="6318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200" y="12700000"/>
            <a:ext cx="5400676" cy="631826"/>
          </a:xfrm>
        </p:spPr>
        <p:txBody>
          <a:bodyPr/>
          <a:lstStyle/>
          <a:p>
            <a:fld id="{61EC0294-05D2-4145-B132-72B2C7F1D5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F82B76-DFC4-44A1-A85F-6BFE768830E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067AFC-D7FD-4E31-B834-7A6593AFDB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C95B8B40-2363-40CB-B6AC-0112CBCE7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</p:spPr>
        <p:txBody>
          <a:bodyPr/>
          <a:lstStyle/>
          <a:p>
            <a:fld id="{2E9B8630-F474-4162-8F7A-F3B88226D0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97600" y="1828800"/>
            <a:ext cx="19598400" cy="51408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2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397600" y="7120800"/>
            <a:ext cx="19598400" cy="29448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4800" spc="4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16800" y="1216800"/>
            <a:ext cx="21938400" cy="14112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216800" y="2980800"/>
            <a:ext cx="21938400" cy="951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216800" y="1216800"/>
            <a:ext cx="21938400" cy="14112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1216800" y="2980800"/>
            <a:ext cx="21938400" cy="951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1224000" y="12628800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8232000" y="12628800"/>
            <a:ext cx="792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7755200" y="12628800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7200" b="0" u="none" strike="noStrike" kern="1200" cap="none" spc="6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30000"/>
        </a:lnSpc>
        <a:spcBef>
          <a:spcPts val="0"/>
        </a:spcBef>
        <a:spcAft>
          <a:spcPts val="2000"/>
        </a:spcAft>
        <a:buFont typeface="Arial" panose="020B0604020202020204" pitchFamily="34" charset="0"/>
        <a:buChar char="●"/>
        <a:defRPr sz="3600" u="none" strike="noStrike" kern="1200" cap="none" spc="30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1371600" indent="-457200" algn="l" defTabSz="1828800" rtl="0" eaLnBrk="1" fontAlgn="auto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●"/>
        <a:tabLst>
          <a:tab pos="3219450" algn="l"/>
          <a:tab pos="3219450" algn="l"/>
          <a:tab pos="3219450" algn="l"/>
          <a:tab pos="3219450" algn="l"/>
        </a:tabLst>
        <a:defRPr sz="3200" u="none" strike="noStrike" kern="1200" cap="none" spc="30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2286000" indent="-457200" algn="l" defTabSz="1828800" rtl="0" eaLnBrk="1" fontAlgn="auto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●"/>
        <a:defRPr sz="3200" u="none" strike="noStrike" kern="1200" cap="none" spc="30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3200400" indent="-457200" algn="l" defTabSz="1828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charset="0"/>
        <a:buChar char=""/>
        <a:defRPr sz="2800" u="none" strike="noStrike" kern="1200" cap="none" spc="30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4114800" indent="-457200" algn="l" defTabSz="1828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u="none" strike="noStrike" kern="1200" cap="none" spc="30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../media/image6.jpeg"/><Relationship Id="rId6" Type="http://schemas.openxmlformats.org/officeDocument/2006/relationships/tags" Target="../tags/tag65.xml"/><Relationship Id="rId5" Type="http://schemas.openxmlformats.org/officeDocument/2006/relationships/image" Target="../media/image5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.jpeg"/><Relationship Id="rId10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4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519817" y="8666472"/>
            <a:ext cx="9295130" cy="2753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4000" dirty="0">
                <a:solidFill>
                  <a:prstClr val="black"/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  <a:sym typeface="+mn-ea"/>
              </a:rPr>
              <a:t>负责人 </a:t>
            </a:r>
            <a:r>
              <a:rPr lang="en-US" altLang="zh-CN" sz="4000" dirty="0">
                <a:solidFill>
                  <a:prstClr val="black"/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  <a:sym typeface="+mn-ea"/>
              </a:rPr>
              <a:t>|</a:t>
            </a:r>
            <a:r>
              <a:rPr lang="zh-CN" altLang="en-US" sz="4000" dirty="0">
                <a:solidFill>
                  <a:prstClr val="black"/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  <a:sym typeface="+mn-ea"/>
              </a:rPr>
              <a:t> 蓝敏龙</a:t>
            </a:r>
            <a:endParaRPr lang="zh-CN" altLang="en-US" sz="4000" dirty="0">
              <a:solidFill>
                <a:prstClr val="black"/>
              </a:solidFill>
              <a:latin typeface="思源宋体 CN" panose="02020700000000000000" charset="-122"/>
              <a:ea typeface="思源宋体 CN" panose="02020700000000000000" charset="-122"/>
              <a:cs typeface="思源宋体 CN" panose="02020700000000000000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4000" dirty="0">
                <a:solidFill>
                  <a:prstClr val="black"/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  <a:sym typeface="+mn-ea"/>
              </a:rPr>
              <a:t>团队成员 </a:t>
            </a:r>
            <a:r>
              <a:rPr lang="en-US" altLang="zh-CN" sz="4000" dirty="0">
                <a:solidFill>
                  <a:prstClr val="black"/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  <a:sym typeface="+mn-ea"/>
              </a:rPr>
              <a:t>|</a:t>
            </a:r>
            <a:r>
              <a:rPr lang="zh-CN" altLang="en-US" sz="4000" dirty="0">
                <a:solidFill>
                  <a:prstClr val="black"/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  <a:sym typeface="+mn-ea"/>
              </a:rPr>
              <a:t> 陈碧煌 王梓铭 阿依娜孜</a:t>
            </a:r>
            <a:r>
              <a:rPr lang="en-US" altLang="zh-CN" sz="4000" dirty="0">
                <a:solidFill>
                  <a:prstClr val="black"/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  <a:sym typeface="+mn-ea"/>
              </a:rPr>
              <a:t> </a:t>
            </a:r>
            <a:endParaRPr lang="en-US" altLang="zh-CN" sz="4000" dirty="0">
              <a:solidFill>
                <a:prstClr val="black"/>
              </a:solidFill>
              <a:latin typeface="思源宋体 CN" panose="02020700000000000000" charset="-122"/>
              <a:ea typeface="思源宋体 CN" panose="02020700000000000000" charset="-122"/>
              <a:cs typeface="思源宋体 CN" panose="02020700000000000000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dirty="0">
                <a:solidFill>
                  <a:prstClr val="black"/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  <a:sym typeface="+mn-ea"/>
              </a:rPr>
              <a:t>施宇翔 承宇豪 杨邑豪 刘宇杰 郭剑敏</a:t>
            </a:r>
            <a:endParaRPr lang="en-US" altLang="zh-CN" sz="4000" dirty="0">
              <a:solidFill>
                <a:prstClr val="black"/>
              </a:solidFill>
              <a:latin typeface="思源宋体 CN" panose="02020700000000000000" charset="-122"/>
              <a:ea typeface="思源宋体 CN" panose="02020700000000000000" charset="-122"/>
              <a:cs typeface="思源宋体 CN" panose="02020700000000000000" charset="-122"/>
              <a:sym typeface="+mn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1897361" y="7430770"/>
            <a:ext cx="9952990" cy="4630420"/>
          </a:xfrm>
          <a:prstGeom prst="ellipse">
            <a:avLst/>
          </a:prstGeom>
          <a:noFill/>
          <a:ln w="130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9" name="图片 8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1770" y="3140710"/>
            <a:ext cx="8712200" cy="3619500"/>
          </a:xfrm>
          <a:prstGeom prst="rect">
            <a:avLst/>
          </a:prstGeom>
        </p:spPr>
      </p:pic>
      <p:pic>
        <p:nvPicPr>
          <p:cNvPr id="11" name="图片 10" descr="微信图片_202410190003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1" y="2653031"/>
            <a:ext cx="3554730" cy="3554730"/>
          </a:xfrm>
          <a:prstGeom prst="rect">
            <a:avLst/>
          </a:prstGeom>
        </p:spPr>
      </p:pic>
      <p:grpSp>
        <p:nvGrpSpPr>
          <p:cNvPr id="104" name="组合 103"/>
          <p:cNvGrpSpPr/>
          <p:nvPr>
            <p:custDataLst>
              <p:tags r:id="rId3"/>
            </p:custDataLst>
          </p:nvPr>
        </p:nvGrpSpPr>
        <p:grpSpPr>
          <a:xfrm rot="1200000">
            <a:off x="17115790" y="2200911"/>
            <a:ext cx="4254500" cy="8360410"/>
            <a:chOff x="5819" y="2146"/>
            <a:chExt cx="7602" cy="14942"/>
          </a:xfrm>
        </p:grpSpPr>
        <p:pic>
          <p:nvPicPr>
            <p:cNvPr id="105" name="图片 104" descr="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5819" y="2146"/>
              <a:ext cx="7603" cy="14943"/>
            </a:xfrm>
            <a:prstGeom prst="rect">
              <a:avLst/>
            </a:prstGeom>
            <a:effectLst>
              <a:outerShdw blurRad="546100" dist="1270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6" name="图片 105" descr="E:/设计图片素材/8machine-_-VyY_mNqjgEY-unsplash.jpg8machine-_-VyY_mNqjgEY-unsplash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email"/>
            <a:srcRect l="1535" r="1535"/>
            <a:stretch>
              <a:fillRect/>
            </a:stretch>
          </p:blipFill>
          <p:spPr>
            <a:xfrm>
              <a:off x="6231" y="2473"/>
              <a:ext cx="6788" cy="14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88" h="14288">
                  <a:moveTo>
                    <a:pt x="2412" y="13865"/>
                  </a:moveTo>
                  <a:cubicBezTo>
                    <a:pt x="2388" y="13865"/>
                    <a:pt x="2369" y="13884"/>
                    <a:pt x="2369" y="13908"/>
                  </a:cubicBezTo>
                  <a:cubicBezTo>
                    <a:pt x="2369" y="13931"/>
                    <a:pt x="2388" y="13950"/>
                    <a:pt x="2412" y="13950"/>
                  </a:cubicBezTo>
                  <a:lnTo>
                    <a:pt x="4396" y="13950"/>
                  </a:lnTo>
                  <a:cubicBezTo>
                    <a:pt x="4420" y="13950"/>
                    <a:pt x="4439" y="13931"/>
                    <a:pt x="4439" y="13908"/>
                  </a:cubicBezTo>
                  <a:cubicBezTo>
                    <a:pt x="4439" y="13884"/>
                    <a:pt x="4420" y="13865"/>
                    <a:pt x="4396" y="13865"/>
                  </a:cubicBezTo>
                  <a:lnTo>
                    <a:pt x="2412" y="13865"/>
                  </a:lnTo>
                  <a:close/>
                  <a:moveTo>
                    <a:pt x="746" y="0"/>
                  </a:moveTo>
                  <a:lnTo>
                    <a:pt x="6042" y="0"/>
                  </a:lnTo>
                  <a:cubicBezTo>
                    <a:pt x="6454" y="0"/>
                    <a:pt x="6788" y="334"/>
                    <a:pt x="6788" y="746"/>
                  </a:cubicBezTo>
                  <a:lnTo>
                    <a:pt x="6788" y="13542"/>
                  </a:lnTo>
                  <a:cubicBezTo>
                    <a:pt x="6788" y="13954"/>
                    <a:pt x="6454" y="14288"/>
                    <a:pt x="6042" y="14288"/>
                  </a:cubicBezTo>
                  <a:lnTo>
                    <a:pt x="746" y="14288"/>
                  </a:lnTo>
                  <a:cubicBezTo>
                    <a:pt x="334" y="14288"/>
                    <a:pt x="0" y="13954"/>
                    <a:pt x="0" y="13542"/>
                  </a:cubicBezTo>
                  <a:lnTo>
                    <a:pt x="0" y="746"/>
                  </a:lnTo>
                  <a:cubicBezTo>
                    <a:pt x="0" y="334"/>
                    <a:pt x="334" y="0"/>
                    <a:pt x="746" y="0"/>
                  </a:cubicBezTo>
                  <a:close/>
                </a:path>
              </a:pathLst>
            </a:custGeom>
          </p:spPr>
        </p:pic>
      </p:grpSp>
      <p:grpSp>
        <p:nvGrpSpPr>
          <p:cNvPr id="32" name="组合 31"/>
          <p:cNvGrpSpPr/>
          <p:nvPr>
            <p:custDataLst>
              <p:tags r:id="rId8"/>
            </p:custDataLst>
          </p:nvPr>
        </p:nvGrpSpPr>
        <p:grpSpPr>
          <a:xfrm rot="20820000">
            <a:off x="13375640" y="1454150"/>
            <a:ext cx="5595620" cy="10998200"/>
            <a:chOff x="5819" y="2146"/>
            <a:chExt cx="7602" cy="14942"/>
          </a:xfrm>
        </p:grpSpPr>
        <p:pic>
          <p:nvPicPr>
            <p:cNvPr id="33" name="图片 32" descr="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5819" y="2146"/>
              <a:ext cx="7603" cy="14943"/>
            </a:xfrm>
            <a:prstGeom prst="rect">
              <a:avLst/>
            </a:prstGeom>
            <a:effectLst>
              <a:outerShdw blurRad="546100" dist="1270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34" name="图片 33" descr="E:/设计图片素材/8machine-_-VyY_mNqjgEY-unsplash.jpg8machine-_-VyY_mNqjgEY-unsplash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 cstate="email"/>
            <a:srcRect l="-12" t="1579" r="-12" b="1579"/>
            <a:stretch>
              <a:fillRect/>
            </a:stretch>
          </p:blipFill>
          <p:spPr>
            <a:xfrm>
              <a:off x="6231" y="2473"/>
              <a:ext cx="6788" cy="14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88" h="14288">
                  <a:moveTo>
                    <a:pt x="2412" y="13865"/>
                  </a:moveTo>
                  <a:cubicBezTo>
                    <a:pt x="2388" y="13865"/>
                    <a:pt x="2369" y="13884"/>
                    <a:pt x="2369" y="13908"/>
                  </a:cubicBezTo>
                  <a:cubicBezTo>
                    <a:pt x="2369" y="13931"/>
                    <a:pt x="2388" y="13950"/>
                    <a:pt x="2412" y="13950"/>
                  </a:cubicBezTo>
                  <a:lnTo>
                    <a:pt x="4396" y="13950"/>
                  </a:lnTo>
                  <a:cubicBezTo>
                    <a:pt x="4420" y="13950"/>
                    <a:pt x="4439" y="13931"/>
                    <a:pt x="4439" y="13908"/>
                  </a:cubicBezTo>
                  <a:cubicBezTo>
                    <a:pt x="4439" y="13884"/>
                    <a:pt x="4420" y="13865"/>
                    <a:pt x="4396" y="13865"/>
                  </a:cubicBezTo>
                  <a:lnTo>
                    <a:pt x="2412" y="13865"/>
                  </a:lnTo>
                  <a:close/>
                  <a:moveTo>
                    <a:pt x="746" y="0"/>
                  </a:moveTo>
                  <a:lnTo>
                    <a:pt x="6042" y="0"/>
                  </a:lnTo>
                  <a:cubicBezTo>
                    <a:pt x="6454" y="0"/>
                    <a:pt x="6788" y="334"/>
                    <a:pt x="6788" y="746"/>
                  </a:cubicBezTo>
                  <a:lnTo>
                    <a:pt x="6788" y="13542"/>
                  </a:lnTo>
                  <a:cubicBezTo>
                    <a:pt x="6788" y="13954"/>
                    <a:pt x="6454" y="14288"/>
                    <a:pt x="6042" y="14288"/>
                  </a:cubicBezTo>
                  <a:lnTo>
                    <a:pt x="746" y="14288"/>
                  </a:lnTo>
                  <a:cubicBezTo>
                    <a:pt x="334" y="14288"/>
                    <a:pt x="0" y="13954"/>
                    <a:pt x="0" y="13542"/>
                  </a:cubicBezTo>
                  <a:lnTo>
                    <a:pt x="0" y="746"/>
                  </a:lnTo>
                  <a:cubicBezTo>
                    <a:pt x="0" y="334"/>
                    <a:pt x="334" y="0"/>
                    <a:pt x="746" y="0"/>
                  </a:cubicBezTo>
                  <a:close/>
                </a:path>
              </a:pathLst>
            </a:custGeom>
          </p:spPr>
        </p:pic>
      </p:grpSp>
      <p:sp>
        <p:nvSpPr>
          <p:cNvPr id="139" name="椭圆 138"/>
          <p:cNvSpPr/>
          <p:nvPr/>
        </p:nvSpPr>
        <p:spPr>
          <a:xfrm>
            <a:off x="11901171" y="7430770"/>
            <a:ext cx="9952990" cy="4630420"/>
          </a:xfrm>
          <a:prstGeom prst="ellipse">
            <a:avLst/>
          </a:prstGeom>
          <a:noFill/>
          <a:ln w="130175">
            <a:gradFill>
              <a:gsLst>
                <a:gs pos="38000">
                  <a:srgbClr val="AFCEFF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043940" y="6553200"/>
            <a:ext cx="1029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zh-CN" altLang="en-US" sz="4800" i="1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charset="-122"/>
                <a:ea typeface="方正综艺简体" panose="02010601030101010101" charset="-122"/>
              </a:rPr>
              <a:t>智能内容解析与旅游推荐引擎先行者</a:t>
            </a:r>
            <a:endParaRPr lang="zh-CN" altLang="en-US" sz="4800" i="1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charset="-122"/>
              <a:ea typeface="方正综艺简体" panose="02010601030101010101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5544414" y="243121"/>
            <a:ext cx="121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en-US" altLang="zh-CN" sz="3600" b="1">
                <a:solidFill>
                  <a:prstClr val="black">
                    <a:lumMod val="65000"/>
                    <a:lumOff val="35000"/>
                  </a:prstClr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</a:rPr>
              <a:t>MAN</a:t>
            </a: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</a:rPr>
              <a:t>！　</a:t>
            </a:r>
            <a:r>
              <a:rPr lang="en-US" altLang="zh-CN" sz="3600" b="1">
                <a:solidFill>
                  <a:prstClr val="black">
                    <a:lumMod val="65000"/>
                    <a:lumOff val="35000"/>
                  </a:prstClr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</a:rPr>
              <a:t>WHAT</a:t>
            </a:r>
            <a:r>
              <a:rPr lang="zh-CN" alt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</a:rPr>
              <a:t>　</a:t>
            </a: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</a:rPr>
              <a:t>ＣＡＮ　</a:t>
            </a:r>
            <a:r>
              <a:rPr lang="en-US" altLang="zh-CN" sz="3600" b="1">
                <a:solidFill>
                  <a:prstClr val="black">
                    <a:lumMod val="65000"/>
                    <a:lumOff val="35000"/>
                  </a:prstClr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</a:rPr>
              <a:t>I</a:t>
            </a: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思源宋体 CN" panose="02020700000000000000" charset="-122"/>
                <a:ea typeface="思源宋体 CN" panose="02020700000000000000" charset="-122"/>
                <a:cs typeface="思源宋体 CN" panose="02020700000000000000" charset="-122"/>
              </a:rPr>
              <a:t>　ＳＡＹ？</a:t>
            </a:r>
            <a:endParaRPr lang="zh-CN" altLang="en-US" sz="3600" b="1">
              <a:solidFill>
                <a:prstClr val="black">
                  <a:lumMod val="65000"/>
                  <a:lumOff val="35000"/>
                </a:prstClr>
              </a:solidFill>
              <a:latin typeface="思源宋体 CN" panose="02020700000000000000" charset="-122"/>
              <a:ea typeface="思源宋体 CN" panose="02020700000000000000" charset="-122"/>
              <a:cs typeface="思源宋体 CN" panose="02020700000000000000" charset="-122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>
            <a:off x="1375410" y="9109711"/>
            <a:ext cx="0" cy="2409190"/>
          </a:xfrm>
          <a:prstGeom prst="line">
            <a:avLst/>
          </a:prstGeom>
          <a:ln w="50800">
            <a:gradFill>
              <a:gsLst>
                <a:gs pos="29000">
                  <a:srgbClr val="AFCEFF">
                    <a:alpha val="91000"/>
                  </a:srgbClr>
                </a:gs>
                <a:gs pos="0">
                  <a:schemeClr val="accent1">
                    <a:lumMod val="5000"/>
                    <a:lumOff val="95000"/>
                    <a:alpha val="6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创建行程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三个选项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60295"/>
            <a:ext cx="9753600" cy="10982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60885" t="18063" b="60202"/>
          <a:stretch>
            <a:fillRect/>
          </a:stretch>
        </p:blipFill>
        <p:spPr>
          <a:xfrm>
            <a:off x="13002895" y="3938905"/>
            <a:ext cx="6765925" cy="4233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7"/>
          <p:cNvSpPr/>
          <p:nvPr/>
        </p:nvSpPr>
        <p:spPr>
          <a:xfrm>
            <a:off x="223520" y="9652000"/>
            <a:ext cx="23903940" cy="3916045"/>
          </a:xfrm>
          <a:prstGeom prst="roundRect">
            <a:avLst>
              <a:gd name="adj" fmla="val 6852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Normal" panose="00000500000000000000" pitchFamily="2" charset="-122"/>
              <a:ea typeface="MiSans Normal" panose="00000500000000000000" pitchFamily="2" charset="-122"/>
              <a:cs typeface="+mn-cs"/>
              <a:sym typeface="MiSans Normal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创建行程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链接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9280" y="1249108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链接</a:t>
            </a:r>
            <a:endParaRPr lang="zh-CN" altLang="en-US" sz="5400"/>
          </a:p>
        </p:txBody>
      </p:sp>
      <p:sp>
        <p:nvSpPr>
          <p:cNvPr id="16" name="文本框 15"/>
          <p:cNvSpPr txBox="1"/>
          <p:nvPr/>
        </p:nvSpPr>
        <p:spPr>
          <a:xfrm>
            <a:off x="5428615" y="12491085"/>
            <a:ext cx="51835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链接复用</a:t>
            </a:r>
            <a:r>
              <a:rPr lang="en-US" altLang="zh-CN" sz="5400"/>
              <a:t>-</a:t>
            </a:r>
            <a:r>
              <a:rPr lang="zh-CN" altLang="en-US" sz="3600"/>
              <a:t>行程</a:t>
            </a:r>
            <a:r>
              <a:rPr lang="en-US" altLang="zh-CN" sz="3600"/>
              <a:t>/</a:t>
            </a:r>
            <a:r>
              <a:rPr lang="zh-CN" altLang="en-US" sz="3600"/>
              <a:t>地点</a:t>
            </a:r>
            <a:endParaRPr lang="zh-CN" altLang="en-US" sz="3600"/>
          </a:p>
        </p:txBody>
      </p:sp>
      <p:sp>
        <p:nvSpPr>
          <p:cNvPr id="17" name="文本框 16"/>
          <p:cNvSpPr txBox="1"/>
          <p:nvPr/>
        </p:nvSpPr>
        <p:spPr>
          <a:xfrm>
            <a:off x="16761460" y="1249108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添加至</a:t>
            </a:r>
            <a:r>
              <a:rPr lang="zh-CN" altLang="en-US" sz="5400"/>
              <a:t>行程</a:t>
            </a:r>
            <a:endParaRPr lang="zh-CN" altLang="en-US" sz="5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1831340"/>
            <a:ext cx="6781800" cy="10744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385" y="3317240"/>
            <a:ext cx="5471795" cy="90258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9835" y="3469640"/>
            <a:ext cx="5447665" cy="89001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698605" y="1249108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创建新</a:t>
            </a:r>
            <a:r>
              <a:rPr lang="zh-CN" altLang="en-US" sz="5400"/>
              <a:t>行程</a:t>
            </a:r>
            <a:endParaRPr lang="zh-CN" altLang="en-US" sz="5400"/>
          </a:p>
        </p:txBody>
      </p:sp>
      <p:sp>
        <p:nvSpPr>
          <p:cNvPr id="20" name="任意多边形: 形状 64"/>
          <p:cNvSpPr/>
          <p:nvPr/>
        </p:nvSpPr>
        <p:spPr>
          <a:xfrm rot="16200000" flipV="1">
            <a:off x="3890645" y="12172950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sp>
        <p:nvSpPr>
          <p:cNvPr id="21" name="任意多边形: 形状 64"/>
          <p:cNvSpPr/>
          <p:nvPr/>
        </p:nvSpPr>
        <p:spPr>
          <a:xfrm rot="16200000" flipV="1">
            <a:off x="10454005" y="12172950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sp>
        <p:nvSpPr>
          <p:cNvPr id="22" name="任意多边形: 形状 64"/>
          <p:cNvSpPr/>
          <p:nvPr/>
        </p:nvSpPr>
        <p:spPr>
          <a:xfrm rot="16200000" flipV="1">
            <a:off x="15684500" y="12172950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910" y="2993390"/>
            <a:ext cx="5478780" cy="9257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840" y="1928495"/>
            <a:ext cx="9240520" cy="932243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3625" y="3345815"/>
            <a:ext cx="5086350" cy="9003030"/>
          </a:xfrm>
          <a:prstGeom prst="rect">
            <a:avLst/>
          </a:prstGeom>
        </p:spPr>
      </p:pic>
      <p:sp>
        <p:nvSpPr>
          <p:cNvPr id="25" name="任意多边形: 形状 64"/>
          <p:cNvSpPr/>
          <p:nvPr/>
        </p:nvSpPr>
        <p:spPr>
          <a:xfrm rot="16200000" flipV="1">
            <a:off x="20677505" y="12172950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103715" y="1249108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5400"/>
              <a:t>DAY1</a:t>
            </a:r>
            <a:endParaRPr lang="en-US" altLang="zh-CN"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创建行程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: 圆角 7"/>
          <p:cNvSpPr/>
          <p:nvPr/>
        </p:nvSpPr>
        <p:spPr>
          <a:xfrm>
            <a:off x="223520" y="9652000"/>
            <a:ext cx="23903940" cy="3916045"/>
          </a:xfrm>
          <a:prstGeom prst="roundRect">
            <a:avLst>
              <a:gd name="adj" fmla="val 6852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Normal" panose="00000500000000000000" pitchFamily="2" charset="-122"/>
              <a:ea typeface="MiSans Normal" panose="00000500000000000000" pitchFamily="2" charset="-122"/>
              <a:cs typeface="+mn-cs"/>
              <a:sym typeface="MiSans Normal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715" y="1591945"/>
            <a:ext cx="6934200" cy="104451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940" y="1706245"/>
            <a:ext cx="5953125" cy="10335260"/>
          </a:xfrm>
          <a:prstGeom prst="rect">
            <a:avLst/>
          </a:prstGeom>
        </p:spPr>
      </p:pic>
      <p:sp>
        <p:nvSpPr>
          <p:cNvPr id="8" name="任意多边形: 形状 64"/>
          <p:cNvSpPr/>
          <p:nvPr/>
        </p:nvSpPr>
        <p:spPr>
          <a:xfrm rot="16200000" flipV="1">
            <a:off x="7316100" y="5850255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5077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添加地点</a:t>
            </a:r>
            <a:endParaRPr lang="zh-CN" altLang="en-US" sz="5400"/>
          </a:p>
        </p:txBody>
      </p:sp>
      <p:sp>
        <p:nvSpPr>
          <p:cNvPr id="16" name="文本框 15"/>
          <p:cNvSpPr txBox="1"/>
          <p:nvPr/>
        </p:nvSpPr>
        <p:spPr>
          <a:xfrm>
            <a:off x="960120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地点详情</a:t>
            </a:r>
            <a:endParaRPr lang="zh-CN" altLang="en-US" sz="5400"/>
          </a:p>
        </p:txBody>
      </p:sp>
      <p:sp>
        <p:nvSpPr>
          <p:cNvPr id="17" name="文本框 16"/>
          <p:cNvSpPr txBox="1"/>
          <p:nvPr/>
        </p:nvSpPr>
        <p:spPr>
          <a:xfrm>
            <a:off x="1702054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门票</a:t>
            </a:r>
            <a:r>
              <a:rPr lang="zh-CN" altLang="en-US" sz="5400"/>
              <a:t>预约</a:t>
            </a:r>
            <a:endParaRPr lang="zh-CN" altLang="en-US" sz="5400"/>
          </a:p>
        </p:txBody>
      </p:sp>
      <p:sp>
        <p:nvSpPr>
          <p:cNvPr id="19" name="任意多边形: 形状 64"/>
          <p:cNvSpPr/>
          <p:nvPr/>
        </p:nvSpPr>
        <p:spPr>
          <a:xfrm rot="16200000" flipV="1">
            <a:off x="14741790" y="5850255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385" y="1639570"/>
            <a:ext cx="6296025" cy="1074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7"/>
          <p:cNvSpPr/>
          <p:nvPr/>
        </p:nvSpPr>
        <p:spPr>
          <a:xfrm>
            <a:off x="223520" y="9652000"/>
            <a:ext cx="23903940" cy="3916045"/>
          </a:xfrm>
          <a:prstGeom prst="roundRect">
            <a:avLst>
              <a:gd name="adj" fmla="val 6852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Normal" panose="00000500000000000000" pitchFamily="2" charset="-122"/>
              <a:ea typeface="MiSans Normal" panose="00000500000000000000" pitchFamily="2" charset="-122"/>
              <a:cs typeface="+mn-cs"/>
              <a:sym typeface="MiSans Normal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任意多边形: 形状 64"/>
          <p:cNvSpPr/>
          <p:nvPr/>
        </p:nvSpPr>
        <p:spPr>
          <a:xfrm rot="16200000" flipV="1">
            <a:off x="6435355" y="7402830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362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自行</a:t>
            </a:r>
            <a:r>
              <a:rPr lang="zh-CN" altLang="en-US" sz="5400"/>
              <a:t>创建</a:t>
            </a:r>
            <a:endParaRPr lang="zh-CN" altLang="en-US" sz="5400"/>
          </a:p>
        </p:txBody>
      </p:sp>
      <p:sp>
        <p:nvSpPr>
          <p:cNvPr id="16" name="文本框 15"/>
          <p:cNvSpPr txBox="1"/>
          <p:nvPr/>
        </p:nvSpPr>
        <p:spPr>
          <a:xfrm>
            <a:off x="9087485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日期</a:t>
            </a:r>
            <a:endParaRPr lang="zh-CN" altLang="en-US" sz="5400"/>
          </a:p>
        </p:txBody>
      </p:sp>
      <p:sp>
        <p:nvSpPr>
          <p:cNvPr id="17" name="文本框 16"/>
          <p:cNvSpPr txBox="1"/>
          <p:nvPr/>
        </p:nvSpPr>
        <p:spPr>
          <a:xfrm>
            <a:off x="1868297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创建的</a:t>
            </a:r>
            <a:r>
              <a:rPr lang="zh-CN" altLang="en-US" sz="5400"/>
              <a:t>页面</a:t>
            </a:r>
            <a:endParaRPr lang="zh-CN" altLang="en-US" sz="5400"/>
          </a:p>
        </p:txBody>
      </p:sp>
      <p:sp>
        <p:nvSpPr>
          <p:cNvPr id="19" name="任意多边形: 形状 64"/>
          <p:cNvSpPr/>
          <p:nvPr/>
        </p:nvSpPr>
        <p:spPr>
          <a:xfrm rot="16200000" flipV="1">
            <a:off x="15735565" y="7402830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创建行程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1696720"/>
            <a:ext cx="6296025" cy="10744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635" y="1337945"/>
            <a:ext cx="9848850" cy="11039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2215" y="1487170"/>
            <a:ext cx="6105525" cy="1095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创建行程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-AI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: 圆角 7"/>
          <p:cNvSpPr/>
          <p:nvPr/>
        </p:nvSpPr>
        <p:spPr>
          <a:xfrm>
            <a:off x="223520" y="9652000"/>
            <a:ext cx="23903940" cy="3916045"/>
          </a:xfrm>
          <a:prstGeom prst="roundRect">
            <a:avLst>
              <a:gd name="adj" fmla="val 6852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Normal" panose="00000500000000000000" pitchFamily="2" charset="-122"/>
              <a:ea typeface="MiSans Normal" panose="00000500000000000000" pitchFamily="2" charset="-122"/>
              <a:cs typeface="+mn-cs"/>
              <a:sym typeface="MiSans Normal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5399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400"/>
              <a:t>AI</a:t>
            </a:r>
            <a:r>
              <a:rPr lang="zh-CN" altLang="en-US" sz="5400"/>
              <a:t>日期</a:t>
            </a:r>
            <a:endParaRPr lang="zh-CN" altLang="en-US" sz="5400"/>
          </a:p>
        </p:txBody>
      </p:sp>
      <p:sp>
        <p:nvSpPr>
          <p:cNvPr id="17" name="文本框 16"/>
          <p:cNvSpPr txBox="1"/>
          <p:nvPr/>
        </p:nvSpPr>
        <p:spPr>
          <a:xfrm>
            <a:off x="1511554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400"/>
              <a:t>AI</a:t>
            </a:r>
            <a:r>
              <a:rPr lang="zh-CN" altLang="en-US" sz="5400"/>
              <a:t>智能</a:t>
            </a:r>
            <a:r>
              <a:rPr lang="zh-CN" altLang="en-US" sz="5400"/>
              <a:t>推荐</a:t>
            </a:r>
            <a:endParaRPr lang="zh-CN" altLang="en-US" sz="5400"/>
          </a:p>
        </p:txBody>
      </p:sp>
      <p:sp>
        <p:nvSpPr>
          <p:cNvPr id="19" name="任意多边形: 形状 64"/>
          <p:cNvSpPr/>
          <p:nvPr/>
        </p:nvSpPr>
        <p:spPr>
          <a:xfrm rot="16200000" flipV="1">
            <a:off x="11055350" y="5408930"/>
            <a:ext cx="2803525" cy="225615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70" y="1546225"/>
            <a:ext cx="7115175" cy="11001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385" y="1546225"/>
            <a:ext cx="11277600" cy="1078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主页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30" y="1765300"/>
            <a:ext cx="10363200" cy="1072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7"/>
          <p:cNvSpPr/>
          <p:nvPr/>
        </p:nvSpPr>
        <p:spPr>
          <a:xfrm>
            <a:off x="223520" y="9652000"/>
            <a:ext cx="23903940" cy="3916045"/>
          </a:xfrm>
          <a:prstGeom prst="roundRect">
            <a:avLst>
              <a:gd name="adj" fmla="val 6852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Normal" panose="00000500000000000000" pitchFamily="2" charset="-122"/>
              <a:ea typeface="MiSans Normal" panose="00000500000000000000" pitchFamily="2" charset="-122"/>
              <a:cs typeface="+mn-cs"/>
              <a:sym typeface="MiSans Normal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个人主页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10" y="1380490"/>
            <a:ext cx="7248525" cy="1101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195" y="1599565"/>
            <a:ext cx="7439025" cy="10791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0580" y="1542415"/>
            <a:ext cx="6591300" cy="108489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50770" y="1229550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编辑</a:t>
            </a:r>
            <a:endParaRPr lang="zh-CN" altLang="en-US" sz="5400"/>
          </a:p>
        </p:txBody>
      </p:sp>
      <p:sp>
        <p:nvSpPr>
          <p:cNvPr id="16" name="文本框 15"/>
          <p:cNvSpPr txBox="1"/>
          <p:nvPr/>
        </p:nvSpPr>
        <p:spPr>
          <a:xfrm>
            <a:off x="9601200" y="1229550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建议反馈</a:t>
            </a:r>
            <a:endParaRPr lang="zh-CN" altLang="en-US" sz="5400"/>
          </a:p>
        </p:txBody>
      </p:sp>
      <p:sp>
        <p:nvSpPr>
          <p:cNvPr id="17" name="文本框 16"/>
          <p:cNvSpPr txBox="1"/>
          <p:nvPr/>
        </p:nvSpPr>
        <p:spPr>
          <a:xfrm>
            <a:off x="17020540" y="1229550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关于我们</a:t>
            </a:r>
            <a:endParaRPr lang="zh-CN" altLang="en-US"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路线编辑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2039" b="2483"/>
          <a:stretch>
            <a:fillRect/>
          </a:stretch>
        </p:blipFill>
        <p:spPr>
          <a:xfrm>
            <a:off x="8178800" y="2131060"/>
            <a:ext cx="10334625" cy="10376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2700000">
            <a:off x="21960620" y="6584096"/>
            <a:ext cx="4846760" cy="484676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16" h="3816">
                <a:moveTo>
                  <a:pt x="0" y="0"/>
                </a:moveTo>
                <a:lnTo>
                  <a:pt x="3816" y="3816"/>
                </a:lnTo>
                <a:lnTo>
                  <a:pt x="0" y="381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/>
          </a:p>
        </p:txBody>
      </p:sp>
      <p:sp>
        <p:nvSpPr>
          <p:cNvPr id="6" name="任意多边形 5"/>
          <p:cNvSpPr/>
          <p:nvPr/>
        </p:nvSpPr>
        <p:spPr>
          <a:xfrm rot="2700000">
            <a:off x="20746398" y="7344532"/>
            <a:ext cx="4810378" cy="829437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788" h="6531">
                <a:moveTo>
                  <a:pt x="0" y="0"/>
                </a:moveTo>
                <a:lnTo>
                  <a:pt x="3788" y="3788"/>
                </a:lnTo>
                <a:lnTo>
                  <a:pt x="1044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/>
          </a:p>
        </p:txBody>
      </p:sp>
      <p:sp>
        <p:nvSpPr>
          <p:cNvPr id="11" name="任意多边形 10"/>
          <p:cNvSpPr/>
          <p:nvPr/>
        </p:nvSpPr>
        <p:spPr>
          <a:xfrm rot="2700000" flipH="1" flipV="1">
            <a:off x="-1316076" y="-1962908"/>
            <a:ext cx="4869646" cy="829437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34" h="6531">
                <a:moveTo>
                  <a:pt x="0" y="0"/>
                </a:moveTo>
                <a:lnTo>
                  <a:pt x="3834" y="3834"/>
                </a:lnTo>
                <a:lnTo>
                  <a:pt x="1138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/>
          </a:p>
        </p:txBody>
      </p:sp>
      <p:sp>
        <p:nvSpPr>
          <p:cNvPr id="28" name="任意多边形 27"/>
          <p:cNvSpPr/>
          <p:nvPr/>
        </p:nvSpPr>
        <p:spPr>
          <a:xfrm>
            <a:off x="20577674" y="8527914"/>
            <a:ext cx="3806326" cy="5080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97" h="4000">
                <a:moveTo>
                  <a:pt x="2997" y="0"/>
                </a:moveTo>
                <a:lnTo>
                  <a:pt x="2997" y="4000"/>
                </a:lnTo>
                <a:lnTo>
                  <a:pt x="1003" y="4000"/>
                </a:lnTo>
                <a:lnTo>
                  <a:pt x="0" y="2997"/>
                </a:lnTo>
                <a:lnTo>
                  <a:pt x="29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/>
          </a:p>
        </p:txBody>
      </p:sp>
      <p:sp>
        <p:nvSpPr>
          <p:cNvPr id="54" name="任意多边形 53"/>
          <p:cNvSpPr/>
          <p:nvPr/>
        </p:nvSpPr>
        <p:spPr>
          <a:xfrm>
            <a:off x="-58420" y="-62230"/>
            <a:ext cx="3633606" cy="327853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61" h="2582">
                <a:moveTo>
                  <a:pt x="0" y="0"/>
                </a:moveTo>
                <a:lnTo>
                  <a:pt x="1739" y="0"/>
                </a:lnTo>
                <a:lnTo>
                  <a:pt x="2861" y="1122"/>
                </a:lnTo>
                <a:lnTo>
                  <a:pt x="1402" y="2582"/>
                </a:lnTo>
                <a:lnTo>
                  <a:pt x="0" y="11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/>
          </a:p>
        </p:txBody>
      </p:sp>
      <p:sp>
        <p:nvSpPr>
          <p:cNvPr id="55" name="任意多边形 54"/>
          <p:cNvSpPr/>
          <p:nvPr/>
        </p:nvSpPr>
        <p:spPr>
          <a:xfrm>
            <a:off x="-58420" y="1436288"/>
            <a:ext cx="1780014" cy="356002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02" h="2803">
                <a:moveTo>
                  <a:pt x="0" y="0"/>
                </a:moveTo>
                <a:lnTo>
                  <a:pt x="1402" y="1402"/>
                </a:lnTo>
                <a:lnTo>
                  <a:pt x="0" y="2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/>
          </a:p>
        </p:txBody>
      </p:sp>
      <p:sp>
        <p:nvSpPr>
          <p:cNvPr id="56" name="任意多边形 55"/>
          <p:cNvSpPr/>
          <p:nvPr/>
        </p:nvSpPr>
        <p:spPr>
          <a:xfrm>
            <a:off x="-58420" y="3216302"/>
            <a:ext cx="3253186" cy="47263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62" h="3722">
                <a:moveTo>
                  <a:pt x="1402" y="0"/>
                </a:moveTo>
                <a:lnTo>
                  <a:pt x="2562" y="1160"/>
                </a:lnTo>
                <a:lnTo>
                  <a:pt x="0" y="3722"/>
                </a:lnTo>
                <a:lnTo>
                  <a:pt x="0" y="1402"/>
                </a:lnTo>
                <a:lnTo>
                  <a:pt x="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/>
          </a:p>
        </p:txBody>
      </p:sp>
      <p:sp>
        <p:nvSpPr>
          <p:cNvPr id="41" name="文本框 40"/>
          <p:cNvSpPr txBox="1"/>
          <p:nvPr/>
        </p:nvSpPr>
        <p:spPr>
          <a:xfrm>
            <a:off x="10110952" y="1351626"/>
            <a:ext cx="4162096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88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  录 </a:t>
            </a:r>
            <a:endParaRPr lang="zh-CN" altLang="en-US" sz="8800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54960" y="5951028"/>
            <a:ext cx="653942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r>
              <a:rPr lang="zh-CN" altLang="en-US" sz="4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15922" y="6794146"/>
            <a:ext cx="680331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21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 Prototype Design</a:t>
            </a:r>
            <a:endParaRPr lang="en-US" altLang="zh-CN" sz="21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3690" y="8354662"/>
            <a:ext cx="617259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4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概要设计</a:t>
            </a:r>
            <a:endParaRPr lang="zh-CN" altLang="en-US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15922" y="9548386"/>
            <a:ext cx="566476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21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Outline Design</a:t>
            </a:r>
            <a:endParaRPr lang="en-US" altLang="zh-CN" sz="21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653370" y="5548720"/>
            <a:ext cx="760871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4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实施计划</a:t>
            </a:r>
            <a:endParaRPr lang="zh-CN" altLang="en-US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714332" y="6691080"/>
            <a:ext cx="734746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21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Implementation Plan</a:t>
            </a:r>
            <a:endParaRPr lang="en-US" altLang="zh-CN" sz="21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653372" y="8429592"/>
            <a:ext cx="705717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4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r>
              <a:rPr lang="zh-CN" altLang="en-US" sz="4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与总结</a:t>
            </a:r>
            <a:endParaRPr lang="en-US" altLang="zh-CN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714332" y="9568706"/>
            <a:ext cx="53571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21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Outlook and Summary</a:t>
            </a:r>
            <a:endParaRPr lang="en-US" altLang="zh-CN" sz="21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l"/>
            <a:endParaRPr lang="en-US" altLang="zh-CN" sz="21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l"/>
            <a:endParaRPr lang="en-US" altLang="zh-CN" sz="21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l"/>
            <a:endParaRPr lang="en-US" altLang="zh-CN" sz="21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l"/>
            <a:endParaRPr lang="en-US" altLang="zh-CN" sz="21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l"/>
            <a:endParaRPr lang="en-US" altLang="zh-CN" sz="21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621782" y="3013152"/>
            <a:ext cx="30941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29004" y="5997486"/>
            <a:ext cx="1015932" cy="101593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74724" y="8884196"/>
            <a:ext cx="1015932" cy="101593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36834" y="9075966"/>
            <a:ext cx="1015932" cy="101593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36834" y="6045746"/>
            <a:ext cx="1015932" cy="1015932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4640" y="6082030"/>
            <a:ext cx="1412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01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693900" y="9122410"/>
            <a:ext cx="1412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04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636750" y="6099810"/>
            <a:ext cx="1412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03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74640" y="8940800"/>
            <a:ext cx="1412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02</a:t>
            </a:r>
            <a:endParaRPr lang="en-US" altLang="zh-CN" sz="4800">
              <a:solidFill>
                <a:schemeClr val="bg1"/>
              </a:solidFill>
            </a:endParaRP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58" y="574052"/>
            <a:ext cx="2670904" cy="8149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2700000">
            <a:off x="21960620" y="6584096"/>
            <a:ext cx="4846760" cy="484676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16" h="3816">
                <a:moveTo>
                  <a:pt x="0" y="0"/>
                </a:moveTo>
                <a:lnTo>
                  <a:pt x="3816" y="3816"/>
                </a:lnTo>
                <a:lnTo>
                  <a:pt x="0" y="381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/>
          </a:p>
        </p:txBody>
      </p:sp>
      <p:sp>
        <p:nvSpPr>
          <p:cNvPr id="6" name="任意多边形 5"/>
          <p:cNvSpPr/>
          <p:nvPr/>
        </p:nvSpPr>
        <p:spPr>
          <a:xfrm rot="2700000">
            <a:off x="20746398" y="7344532"/>
            <a:ext cx="4810378" cy="829437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788" h="6531">
                <a:moveTo>
                  <a:pt x="0" y="0"/>
                </a:moveTo>
                <a:lnTo>
                  <a:pt x="3788" y="3788"/>
                </a:lnTo>
                <a:lnTo>
                  <a:pt x="1044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/>
          </a:p>
        </p:txBody>
      </p:sp>
      <p:sp>
        <p:nvSpPr>
          <p:cNvPr id="11" name="任意多边形 10"/>
          <p:cNvSpPr/>
          <p:nvPr/>
        </p:nvSpPr>
        <p:spPr>
          <a:xfrm rot="2700000" flipH="1" flipV="1">
            <a:off x="-1316076" y="-1962908"/>
            <a:ext cx="4869646" cy="829437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3834" h="6531">
                <a:moveTo>
                  <a:pt x="0" y="0"/>
                </a:moveTo>
                <a:lnTo>
                  <a:pt x="3834" y="3834"/>
                </a:lnTo>
                <a:lnTo>
                  <a:pt x="1138" y="6531"/>
                </a:lnTo>
                <a:lnTo>
                  <a:pt x="0" y="65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/>
          </a:p>
        </p:txBody>
      </p:sp>
      <p:sp>
        <p:nvSpPr>
          <p:cNvPr id="28" name="任意多边形 27"/>
          <p:cNvSpPr/>
          <p:nvPr/>
        </p:nvSpPr>
        <p:spPr>
          <a:xfrm>
            <a:off x="20577674" y="8527914"/>
            <a:ext cx="3806326" cy="5080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97" h="4000">
                <a:moveTo>
                  <a:pt x="2997" y="0"/>
                </a:moveTo>
                <a:lnTo>
                  <a:pt x="2997" y="4000"/>
                </a:lnTo>
                <a:lnTo>
                  <a:pt x="1003" y="4000"/>
                </a:lnTo>
                <a:lnTo>
                  <a:pt x="0" y="2997"/>
                </a:lnTo>
                <a:lnTo>
                  <a:pt x="299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/>
          </a:p>
        </p:txBody>
      </p:sp>
      <p:sp>
        <p:nvSpPr>
          <p:cNvPr id="54" name="任意多边形 53"/>
          <p:cNvSpPr/>
          <p:nvPr/>
        </p:nvSpPr>
        <p:spPr>
          <a:xfrm>
            <a:off x="-58420" y="-62230"/>
            <a:ext cx="3633606" cy="327853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61" h="2582">
                <a:moveTo>
                  <a:pt x="0" y="0"/>
                </a:moveTo>
                <a:lnTo>
                  <a:pt x="1739" y="0"/>
                </a:lnTo>
                <a:lnTo>
                  <a:pt x="2861" y="1122"/>
                </a:lnTo>
                <a:lnTo>
                  <a:pt x="1402" y="2582"/>
                </a:lnTo>
                <a:lnTo>
                  <a:pt x="0" y="11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/>
          </a:p>
        </p:txBody>
      </p:sp>
      <p:sp>
        <p:nvSpPr>
          <p:cNvPr id="55" name="任意多边形 54"/>
          <p:cNvSpPr/>
          <p:nvPr/>
        </p:nvSpPr>
        <p:spPr>
          <a:xfrm>
            <a:off x="-58420" y="1436288"/>
            <a:ext cx="1780014" cy="356002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02" h="2803">
                <a:moveTo>
                  <a:pt x="0" y="0"/>
                </a:moveTo>
                <a:lnTo>
                  <a:pt x="1402" y="1402"/>
                </a:lnTo>
                <a:lnTo>
                  <a:pt x="0" y="2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/>
          </a:p>
        </p:txBody>
      </p:sp>
      <p:sp>
        <p:nvSpPr>
          <p:cNvPr id="56" name="任意多边形 55"/>
          <p:cNvSpPr/>
          <p:nvPr/>
        </p:nvSpPr>
        <p:spPr>
          <a:xfrm>
            <a:off x="-58420" y="3216302"/>
            <a:ext cx="3253186" cy="47263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62" h="3722">
                <a:moveTo>
                  <a:pt x="1402" y="0"/>
                </a:moveTo>
                <a:lnTo>
                  <a:pt x="2562" y="1160"/>
                </a:lnTo>
                <a:lnTo>
                  <a:pt x="0" y="3722"/>
                </a:lnTo>
                <a:lnTo>
                  <a:pt x="0" y="1402"/>
                </a:lnTo>
                <a:lnTo>
                  <a:pt x="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/>
          </a:p>
        </p:txBody>
      </p:sp>
      <p:sp>
        <p:nvSpPr>
          <p:cNvPr id="27" name="文本框 26"/>
          <p:cNvSpPr txBox="1"/>
          <p:nvPr/>
        </p:nvSpPr>
        <p:spPr>
          <a:xfrm>
            <a:off x="5153088" y="7826176"/>
            <a:ext cx="1456714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955284" y="4304110"/>
            <a:ext cx="8473436" cy="4737380"/>
            <a:chOff x="3977642" y="3434660"/>
            <a:chExt cx="4236718" cy="2368690"/>
          </a:xfrm>
        </p:grpSpPr>
        <p:sp>
          <p:nvSpPr>
            <p:cNvPr id="46" name="文本框 45"/>
            <p:cNvSpPr txBox="1"/>
            <p:nvPr/>
          </p:nvSpPr>
          <p:spPr>
            <a:xfrm>
              <a:off x="5280461" y="3434660"/>
              <a:ext cx="1612072" cy="784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6400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64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6444967" y="3888144"/>
              <a:ext cx="176939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977642" y="3888144"/>
              <a:ext cx="165301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977642" y="5803350"/>
              <a:ext cx="423671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4963392" y="4096938"/>
              <a:ext cx="2265214" cy="53816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6400" spc="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400" spc="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zh-CN" altLang="en-US" sz="6400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71142" y="4690109"/>
              <a:ext cx="3449714" cy="23018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2400" spc="300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The introduction</a:t>
              </a:r>
              <a:endParaRPr lang="en-US" altLang="zh-CN" sz="2400" spc="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2" name="Rectangle 11"/>
            <p:cNvSpPr/>
            <p:nvPr/>
          </p:nvSpPr>
          <p:spPr>
            <a:xfrm>
              <a:off x="4488830" y="4975036"/>
              <a:ext cx="3214340" cy="680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2200" dirty="0">
                  <a:solidFill>
                    <a:schemeClr val="accen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Prototype design involves creating an early model of a product to test ideas and gather feedback</a:t>
              </a:r>
              <a:endParaRPr lang="en-US" altLang="zh-CN" sz="22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42" name="图片 1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58" y="574052"/>
            <a:ext cx="2670904" cy="8149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设计思路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/>
          <p:nvPr/>
        </p:nvPicPr>
        <p:blipFill>
          <a:blip r:embed="rId2"/>
          <a:srcRect l="36741"/>
          <a:stretch>
            <a:fillRect/>
          </a:stretch>
        </p:blipFill>
        <p:spPr>
          <a:xfrm>
            <a:off x="5195570" y="2639695"/>
            <a:ext cx="19187160" cy="1154303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727710" y="3143250"/>
            <a:ext cx="9945370" cy="4753610"/>
          </a:xfrm>
          <a:prstGeom prst="rect">
            <a:avLst/>
          </a:prstGeom>
          <a:effectLst>
            <a:glow rad="1028700">
              <a:srgbClr val="525558">
                <a:alpha val="40000"/>
              </a:srgbClr>
            </a:glow>
            <a:softEdge rad="152400"/>
          </a:effectLst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58" y="574052"/>
            <a:ext cx="2670904" cy="8149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0365" y="10456545"/>
            <a:ext cx="94468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 b="1"/>
              <a:t>我们有设计原则</a:t>
            </a:r>
            <a:endParaRPr lang="zh-CN" altLang="en-US" sz="9600" b="1"/>
          </a:p>
        </p:txBody>
      </p:sp>
      <p:sp>
        <p:nvSpPr>
          <p:cNvPr id="16" name="文本框 15"/>
          <p:cNvSpPr txBox="1"/>
          <p:nvPr/>
        </p:nvSpPr>
        <p:spPr>
          <a:xfrm>
            <a:off x="14937105" y="2268220"/>
            <a:ext cx="94468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 b="1"/>
              <a:t>我们听</a:t>
            </a:r>
            <a:r>
              <a:rPr lang="zh-CN" altLang="en-US" sz="9600" b="1"/>
              <a:t>用户需求</a:t>
            </a:r>
            <a:endParaRPr lang="zh-CN" altLang="en-US" sz="9600" b="1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0" y="6588125"/>
            <a:ext cx="5364480" cy="6116955"/>
          </a:xfrm>
          <a:prstGeom prst="rect">
            <a:avLst/>
          </a:prstGeom>
          <a:effectLst>
            <a:glow rad="469900">
              <a:srgbClr val="525558">
                <a:alpha val="40000"/>
              </a:srgbClr>
            </a:glo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4020" y="4716145"/>
            <a:ext cx="6960870" cy="2674620"/>
          </a:xfrm>
          <a:prstGeom prst="rect">
            <a:avLst/>
          </a:prstGeom>
          <a:effectLst>
            <a:glow rad="469900">
              <a:srgbClr val="525558">
                <a:alpha val="40000"/>
              </a:srgb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1" i="0" u="none" strike="noStrike" kern="1200" cap="none" spc="160" normalizeH="0" baseline="0" noProof="0" dirty="0">
                  <a:ln>
                    <a:noFill/>
                  </a:ln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原型展示</a:t>
              </a:r>
              <a:endParaRPr kumimoji="0" lang="zh-CN" altLang="en-US" sz="6000" b="1" i="0" u="none" strike="noStrike" kern="1200" cap="none" spc="160" normalizeH="0" baseline="0" noProof="0" dirty="0">
                <a:ln>
                  <a:noFill/>
                </a:ln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2331720"/>
            <a:ext cx="5638800" cy="1055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0" y="2331720"/>
            <a:ext cx="5886450" cy="10715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封面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与登录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990" y="2122170"/>
            <a:ext cx="9848850" cy="1092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主页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待出行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42962"/>
          <a:stretch>
            <a:fillRect/>
          </a:stretch>
        </p:blipFill>
        <p:spPr>
          <a:xfrm>
            <a:off x="7324725" y="2260600"/>
            <a:ext cx="5552440" cy="10706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56164" b="47977"/>
          <a:stretch>
            <a:fillRect/>
          </a:stretch>
        </p:blipFill>
        <p:spPr>
          <a:xfrm>
            <a:off x="12778105" y="525780"/>
            <a:ext cx="8451850" cy="1115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7"/>
          <p:cNvSpPr/>
          <p:nvPr/>
        </p:nvSpPr>
        <p:spPr>
          <a:xfrm>
            <a:off x="223520" y="9652000"/>
            <a:ext cx="23903940" cy="3916045"/>
          </a:xfrm>
          <a:prstGeom prst="roundRect">
            <a:avLst>
              <a:gd name="adj" fmla="val 6852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Normal" panose="00000500000000000000" pitchFamily="2" charset="-122"/>
              <a:ea typeface="MiSans Normal" panose="00000500000000000000" pitchFamily="2" charset="-122"/>
              <a:cs typeface="+mn-cs"/>
              <a:sym typeface="MiSans Normal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主页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行程总览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每日行程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65" y="1744345"/>
            <a:ext cx="6448425" cy="10299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715" y="1591945"/>
            <a:ext cx="6934200" cy="104451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3940" y="1706245"/>
            <a:ext cx="5953125" cy="10335260"/>
          </a:xfrm>
          <a:prstGeom prst="rect">
            <a:avLst/>
          </a:prstGeom>
        </p:spPr>
      </p:pic>
      <p:sp>
        <p:nvSpPr>
          <p:cNvPr id="8" name="任意多边形: 形状 64"/>
          <p:cNvSpPr/>
          <p:nvPr/>
        </p:nvSpPr>
        <p:spPr>
          <a:xfrm rot="16200000" flipV="1">
            <a:off x="7316100" y="5850255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5077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添加地点</a:t>
            </a:r>
            <a:endParaRPr lang="zh-CN" altLang="en-US" sz="5400"/>
          </a:p>
        </p:txBody>
      </p:sp>
      <p:sp>
        <p:nvSpPr>
          <p:cNvPr id="16" name="文本框 15"/>
          <p:cNvSpPr txBox="1"/>
          <p:nvPr/>
        </p:nvSpPr>
        <p:spPr>
          <a:xfrm>
            <a:off x="960120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地点详情</a:t>
            </a:r>
            <a:endParaRPr lang="zh-CN" altLang="en-US" sz="5400"/>
          </a:p>
        </p:txBody>
      </p:sp>
      <p:sp>
        <p:nvSpPr>
          <p:cNvPr id="17" name="文本框 16"/>
          <p:cNvSpPr txBox="1"/>
          <p:nvPr/>
        </p:nvSpPr>
        <p:spPr>
          <a:xfrm>
            <a:off x="1702054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门票</a:t>
            </a:r>
            <a:r>
              <a:rPr lang="zh-CN" altLang="en-US" sz="5400"/>
              <a:t>预约</a:t>
            </a:r>
            <a:endParaRPr lang="zh-CN" altLang="en-US" sz="5400"/>
          </a:p>
        </p:txBody>
      </p:sp>
      <p:sp>
        <p:nvSpPr>
          <p:cNvPr id="19" name="任意多边形: 形状 64"/>
          <p:cNvSpPr/>
          <p:nvPr/>
        </p:nvSpPr>
        <p:spPr>
          <a:xfrm rot="16200000" flipV="1">
            <a:off x="14741790" y="5850255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7"/>
          <p:cNvSpPr/>
          <p:nvPr/>
        </p:nvSpPr>
        <p:spPr>
          <a:xfrm>
            <a:off x="223520" y="9652000"/>
            <a:ext cx="23903940" cy="3916045"/>
          </a:xfrm>
          <a:prstGeom prst="roundRect">
            <a:avLst>
              <a:gd name="adj" fmla="val 6852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Normal" panose="00000500000000000000" pitchFamily="2" charset="-122"/>
              <a:ea typeface="MiSans Normal" panose="00000500000000000000" pitchFamily="2" charset="-122"/>
              <a:cs typeface="+mn-cs"/>
              <a:sym typeface="MiSans Normal" panose="00000500000000000000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0830" y="1840230"/>
            <a:ext cx="7299960" cy="103993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" y="1689735"/>
            <a:ext cx="9551035" cy="1044511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任意多边形: 形状 64"/>
          <p:cNvSpPr/>
          <p:nvPr/>
        </p:nvSpPr>
        <p:spPr>
          <a:xfrm rot="16200000" flipV="1">
            <a:off x="6811910" y="7402830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362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账单</a:t>
            </a:r>
            <a:r>
              <a:rPr lang="zh-CN" altLang="en-US" sz="5400"/>
              <a:t>页</a:t>
            </a:r>
            <a:endParaRPr lang="zh-CN" altLang="en-US" sz="5400"/>
          </a:p>
        </p:txBody>
      </p:sp>
      <p:sp>
        <p:nvSpPr>
          <p:cNvPr id="16" name="文本框 15"/>
          <p:cNvSpPr txBox="1"/>
          <p:nvPr/>
        </p:nvSpPr>
        <p:spPr>
          <a:xfrm>
            <a:off x="1016000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添加账单</a:t>
            </a:r>
            <a:endParaRPr lang="zh-CN" altLang="en-US" sz="5400"/>
          </a:p>
        </p:txBody>
      </p:sp>
      <p:sp>
        <p:nvSpPr>
          <p:cNvPr id="17" name="文本框 16"/>
          <p:cNvSpPr txBox="1"/>
          <p:nvPr/>
        </p:nvSpPr>
        <p:spPr>
          <a:xfrm>
            <a:off x="18682970" y="12239625"/>
            <a:ext cx="4479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设置预算</a:t>
            </a:r>
            <a:endParaRPr lang="zh-CN" altLang="en-US" sz="5400"/>
          </a:p>
        </p:txBody>
      </p:sp>
      <p:sp>
        <p:nvSpPr>
          <p:cNvPr id="18" name="文本框 17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主页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行程总览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账单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总览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任意多边形: 形状 64"/>
          <p:cNvSpPr/>
          <p:nvPr/>
        </p:nvSpPr>
        <p:spPr>
          <a:xfrm rot="16200000" flipV="1">
            <a:off x="15735565" y="7402830"/>
            <a:ext cx="1710055" cy="1376045"/>
          </a:xfrm>
          <a:custGeom>
            <a:avLst/>
            <a:gdLst>
              <a:gd name="connsiteX0" fmla="*/ 1738049 w 3476098"/>
              <a:gd name="connsiteY0" fmla="*/ 806507 h 1907940"/>
              <a:gd name="connsiteX1" fmla="*/ 2091972 w 3476098"/>
              <a:gd name="connsiteY1" fmla="*/ 806507 h 1907940"/>
              <a:gd name="connsiteX2" fmla="*/ 2608733 w 3476098"/>
              <a:gd name="connsiteY2" fmla="*/ 1437720 h 1907940"/>
              <a:gd name="connsiteX3" fmla="*/ 3476098 w 3476098"/>
              <a:gd name="connsiteY3" fmla="*/ 1907939 h 1907940"/>
              <a:gd name="connsiteX4" fmla="*/ 1738049 w 3476098"/>
              <a:gd name="connsiteY4" fmla="*/ 1907939 h 1907940"/>
              <a:gd name="connsiteX5" fmla="*/ 1738049 w 3476098"/>
              <a:gd name="connsiteY5" fmla="*/ 1907940 h 1907940"/>
              <a:gd name="connsiteX6" fmla="*/ 0 w 3476098"/>
              <a:gd name="connsiteY6" fmla="*/ 1907940 h 1907940"/>
              <a:gd name="connsiteX7" fmla="*/ 867365 w 3476098"/>
              <a:gd name="connsiteY7" fmla="*/ 1437721 h 1907940"/>
              <a:gd name="connsiteX8" fmla="*/ 1384126 w 3476098"/>
              <a:gd name="connsiteY8" fmla="*/ 806508 h 1907940"/>
              <a:gd name="connsiteX9" fmla="*/ 1738049 w 3476098"/>
              <a:gd name="connsiteY9" fmla="*/ 806508 h 1907940"/>
              <a:gd name="connsiteX10" fmla="*/ 1738049 w 3476098"/>
              <a:gd name="connsiteY10" fmla="*/ 0 h 1907940"/>
              <a:gd name="connsiteX11" fmla="*/ 2705441 w 3476098"/>
              <a:gd name="connsiteY11" fmla="*/ 806386 h 1907940"/>
              <a:gd name="connsiteX12" fmla="*/ 1738049 w 3476098"/>
              <a:gd name="connsiteY12" fmla="*/ 806386 h 1907940"/>
              <a:gd name="connsiteX13" fmla="*/ 1738049 w 3476098"/>
              <a:gd name="connsiteY13" fmla="*/ 806387 h 1907940"/>
              <a:gd name="connsiteX14" fmla="*/ 770657 w 3476098"/>
              <a:gd name="connsiteY14" fmla="*/ 806387 h 1907940"/>
              <a:gd name="connsiteX15" fmla="*/ 1738049 w 3476098"/>
              <a:gd name="connsiteY15" fmla="*/ 1 h 190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76098" h="1907940">
                <a:moveTo>
                  <a:pt x="1738049" y="806507"/>
                </a:moveTo>
                <a:lnTo>
                  <a:pt x="2091972" y="806507"/>
                </a:lnTo>
                <a:cubicBezTo>
                  <a:pt x="2188221" y="1022407"/>
                  <a:pt x="2363101" y="1231266"/>
                  <a:pt x="2608733" y="1437720"/>
                </a:cubicBezTo>
                <a:cubicBezTo>
                  <a:pt x="2817703" y="1633971"/>
                  <a:pt x="3251888" y="1728622"/>
                  <a:pt x="3476098" y="1907939"/>
                </a:cubicBezTo>
                <a:lnTo>
                  <a:pt x="1738049" y="1907939"/>
                </a:lnTo>
                <a:lnTo>
                  <a:pt x="1738049" y="1907940"/>
                </a:lnTo>
                <a:lnTo>
                  <a:pt x="0" y="1907940"/>
                </a:lnTo>
                <a:cubicBezTo>
                  <a:pt x="224210" y="1728623"/>
                  <a:pt x="658395" y="1633972"/>
                  <a:pt x="867365" y="1437721"/>
                </a:cubicBezTo>
                <a:cubicBezTo>
                  <a:pt x="1112997" y="1231267"/>
                  <a:pt x="1287877" y="1022408"/>
                  <a:pt x="1384126" y="806508"/>
                </a:cubicBezTo>
                <a:lnTo>
                  <a:pt x="1738049" y="806508"/>
                </a:lnTo>
                <a:close/>
                <a:moveTo>
                  <a:pt x="1738049" y="0"/>
                </a:moveTo>
                <a:lnTo>
                  <a:pt x="2705441" y="806386"/>
                </a:lnTo>
                <a:lnTo>
                  <a:pt x="1738049" y="806386"/>
                </a:lnTo>
                <a:lnTo>
                  <a:pt x="1738049" y="806387"/>
                </a:lnTo>
                <a:lnTo>
                  <a:pt x="770657" y="806387"/>
                </a:lnTo>
                <a:lnTo>
                  <a:pt x="1738049" y="1"/>
                </a:lnTo>
                <a:close/>
              </a:path>
            </a:pathLst>
          </a:custGeom>
          <a:gradFill flip="none" rotWithShape="1">
            <a:gsLst>
              <a:gs pos="26600">
                <a:srgbClr val="114FB5"/>
              </a:gs>
              <a:gs pos="98165">
                <a:srgbClr val="114FB5">
                  <a:alpha val="0"/>
                </a:srgbClr>
              </a:gs>
              <a:gs pos="0">
                <a:srgbClr val="0E419C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OPPOSans M" panose="00020600040101010101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955" y="1840865"/>
            <a:ext cx="6376035" cy="10398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640" y="241300"/>
            <a:ext cx="4386580" cy="1524000"/>
            <a:chOff x="432" y="190"/>
            <a:chExt cx="3454" cy="12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2" y="190"/>
              <a:ext cx="3329" cy="1200"/>
            </a:xfrm>
            <a:prstGeom prst="rect">
              <a:avLst/>
            </a:prstGeom>
          </p:spPr>
        </p:pic>
        <p:sp>
          <p:nvSpPr>
            <p:cNvPr id="14" name="Object 306"/>
            <p:cNvSpPr txBox="1"/>
            <p:nvPr/>
          </p:nvSpPr>
          <p:spPr>
            <a:xfrm>
              <a:off x="634" y="525"/>
              <a:ext cx="3253" cy="76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</a:t>
              </a:r>
              <a:r>
                <a:rPr lang="zh-CN" altLang="en-US" sz="6000" b="1" spc="160">
                  <a:gradFill>
                    <a:gsLst>
                      <a:gs pos="0">
                        <a:srgbClr val="403C7D"/>
                      </a:gs>
                      <a:gs pos="100000">
                        <a:srgbClr val="2F57CA"/>
                      </a:gs>
                    </a:gsLst>
                    <a:lin ang="48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6000" b="1" spc="160">
                <a:gradFill>
                  <a:gsLst>
                    <a:gs pos="0">
                      <a:srgbClr val="403C7D"/>
                    </a:gs>
                    <a:gs pos="100000">
                      <a:srgbClr val="2F57CA"/>
                    </a:gs>
                  </a:gsLst>
                  <a:lin ang="4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26832" y="498064"/>
            <a:ext cx="115539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28600">
              <a:defRPr/>
            </a:pP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主页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行李清单</a:t>
            </a:r>
            <a:r>
              <a:rPr lang="en-US" altLang="zh-CN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</a:t>
            </a:r>
            <a:r>
              <a:rPr lang="zh-CN" altLang="en-US" sz="7200" b="1">
                <a:solidFill>
                  <a:srgbClr val="22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行李</a:t>
            </a:r>
            <a:endParaRPr lang="zh-CN" altLang="en-US" sz="7200" b="1">
              <a:solidFill>
                <a:srgbClr val="22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41997"/>
          <a:stretch>
            <a:fillRect/>
          </a:stretch>
        </p:blipFill>
        <p:spPr>
          <a:xfrm>
            <a:off x="8225155" y="2095500"/>
            <a:ext cx="5883910" cy="10896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7853" t="16265" b="56369"/>
          <a:stretch>
            <a:fillRect/>
          </a:stretch>
        </p:blipFill>
        <p:spPr>
          <a:xfrm>
            <a:off x="14109065" y="3413760"/>
            <a:ext cx="7327265" cy="511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IC_EFFECT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6_1*i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65.xml><?xml version="1.0" encoding="utf-8"?>
<p:tagLst xmlns:p="http://schemas.openxmlformats.org/presentationml/2006/main">
  <p:tag name="KSO_WM_UNIT_VALUE" val="2518*11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6_1*d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66.xml><?xml version="1.0" encoding="utf-8"?>
<p:tagLst xmlns:p="http://schemas.openxmlformats.org/presentationml/2006/main">
  <p:tag name="KSO_WM_UNIT_PIC_EFFECT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6_1*i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68.xml><?xml version="1.0" encoding="utf-8"?>
<p:tagLst xmlns:p="http://schemas.openxmlformats.org/presentationml/2006/main">
  <p:tag name="KSO_WM_UNIT_VALUE" val="2518*11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6_1*d*1"/>
  <p:tag name="KSO_WM_TEMPLATE_CATEGORY" val="custom"/>
  <p:tag name="KSO_WM_TEMPLATE_INDEX" val="40479686"/>
  <p:tag name="KSO_WM_UNIT_LAYERLEVEL" val="1"/>
  <p:tag name="KSO_WM_TAG_VERSION" val="3.0"/>
  <p:tag name="KSO_WM_BEAUTIFY_FLAG" val="#wm#"/>
  <p:tag name="KSO_WM_UNIT_PIC_EFFECT" val="1"/>
</p:tagLst>
</file>

<file path=ppt/tags/tag69.xml><?xml version="1.0" encoding="utf-8"?>
<p:tagLst xmlns:p="http://schemas.openxmlformats.org/presentationml/2006/main">
  <p:tag name="KSO_WPP_MARK_KEY" val="1c235657-d035-44bb-bf2d-cf34a3f7eeea"/>
  <p:tag name="COMMONDATA" val="eyJoZGlkIjoiOGNjZjA0MDRkNzkzODE1NzQwMWIzMTYzNDQwNjI3NDMifQ=="/>
  <p:tag name="commondata" val="eyJoZGlkIjoiOGE4MGMzZjEzMmVmZWQ3YjYxMjdmMmIwYWMwNTg4ZTk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171616"/>
      </a:dk2>
      <a:lt2>
        <a:srgbClr val="FFFFFF"/>
      </a:lt2>
      <a:accent1>
        <a:srgbClr val="0048BF"/>
      </a:accent1>
      <a:accent2>
        <a:srgbClr val="0563C1"/>
      </a:accent2>
      <a:accent3>
        <a:srgbClr val="0061FF"/>
      </a:accent3>
      <a:accent4>
        <a:srgbClr val="0563C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WPS 演示</Application>
  <PresentationFormat>自定义</PresentationFormat>
  <Paragraphs>153</Paragraphs>
  <Slides>17</Slides>
  <Notes>13</Notes>
  <HiddenSlides>0</HiddenSlides>
  <MMClips>3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Wingdings</vt:lpstr>
      <vt:lpstr>江城圆体 400W</vt:lpstr>
      <vt:lpstr>思源宋体 CN</vt:lpstr>
      <vt:lpstr>Arial</vt:lpstr>
      <vt:lpstr>方正综艺简体</vt:lpstr>
      <vt:lpstr>Calibri</vt:lpstr>
      <vt:lpstr>HarmonyOS Sans SC Medium</vt:lpstr>
      <vt:lpstr>等线</vt:lpstr>
      <vt:lpstr>思源黑体</vt:lpstr>
      <vt:lpstr>板报体</vt:lpstr>
      <vt:lpstr>Stymie Std Light Italic</vt:lpstr>
      <vt:lpstr>新宋体</vt:lpstr>
      <vt:lpstr>HarmonyOS Sans SC Black</vt:lpstr>
      <vt:lpstr>思源黑体 CN Normal</vt:lpstr>
      <vt:lpstr>Segoe UI Light</vt:lpstr>
      <vt:lpstr>黑体</vt:lpstr>
      <vt:lpstr>Arial Unicode MS</vt:lpstr>
      <vt:lpstr>Arial Black</vt:lpstr>
      <vt:lpstr>幼圆</vt:lpstr>
      <vt:lpstr>等线 Light</vt:lpstr>
      <vt:lpstr>SentyZHAO 新蒂赵孟頫</vt:lpstr>
      <vt:lpstr>Segoe UI</vt:lpstr>
      <vt:lpstr>Source Han Sans CN ExtraLight</vt:lpstr>
      <vt:lpstr>阿里巴巴普惠体 Medium</vt:lpstr>
      <vt:lpstr>Segoe UI Semibold</vt:lpstr>
      <vt:lpstr>微软雅黑 Light</vt:lpstr>
      <vt:lpstr>华文细黑</vt:lpstr>
      <vt:lpstr>汉仪超粗宋简</vt:lpstr>
      <vt:lpstr>汉仪超级战甲W</vt:lpstr>
      <vt:lpstr>Montserrat</vt:lpstr>
      <vt:lpstr>OPPOSans M</vt:lpstr>
      <vt:lpstr>Segoe Print</vt:lpstr>
      <vt:lpstr>MiSans Normal</vt:lpstr>
      <vt:lpstr>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富景科技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富景科技ppt</dc:title>
  <dc:creator>朱志鹏</dc:creator>
  <dc:subject>新消费品牌数字服务商</dc:subject>
  <cp:lastModifiedBy>Hiraeth</cp:lastModifiedBy>
  <cp:revision>589</cp:revision>
  <cp:lastPrinted>2021-05-22T04:57:00Z</cp:lastPrinted>
  <dcterms:created xsi:type="dcterms:W3CDTF">2021-04-30T08:33:00Z</dcterms:created>
  <dcterms:modified xsi:type="dcterms:W3CDTF">2024-11-02T12:57:38Z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E50B107C06664F438A20BED07C16FC01_13</vt:lpwstr>
  </property>
  <property fmtid="{D5CDD505-2E9C-101B-9397-08002B2CF9AE}" pid="3" name="KSOProductBuildVer">
    <vt:lpwstr>2052-12.1.0.18608</vt:lpwstr>
  </property>
  <property fmtid="{D5CDD505-2E9C-101B-9397-08002B2CF9AE}" pid="4" name="commondata">
    <vt:lpwstr>eyJoZGlkIjoiNzQxYzg4Y2E1ZmJiMDIyNDFkNjE5N2QyZjE4NTZhNGMifQ==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2024-04-17T15:11:31Z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3d2d618d-2abd-4c03-87b4-de559901635b</vt:lpwstr>
  </property>
  <property fmtid="{D5CDD505-2E9C-101B-9397-08002B2CF9AE}" pid="10" name="MSIP_Label_defa4170-0d19-0005-0004-bc88714345d2_ActionId">
    <vt:lpwstr>ec040d2c-7729-4bff-b8b7-83141f992269</vt:lpwstr>
  </property>
  <property fmtid="{D5CDD505-2E9C-101B-9397-08002B2CF9AE}" pid="11" name="MSIP_Label_defa4170-0d19-0005-0004-bc88714345d2_ContentBits">
    <vt:lpwstr>0</vt:lpwstr>
  </property>
</Properties>
</file>